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41C3-8737-4D64-9E1D-53F124D2495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33C4-BF92-4173-B40E-D1A32A758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6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41C3-8737-4D64-9E1D-53F124D2495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33C4-BF92-4173-B40E-D1A32A758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4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41C3-8737-4D64-9E1D-53F124D2495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33C4-BF92-4173-B40E-D1A32A758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5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41C3-8737-4D64-9E1D-53F124D2495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33C4-BF92-4173-B40E-D1A32A758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72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41C3-8737-4D64-9E1D-53F124D2495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33C4-BF92-4173-B40E-D1A32A758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82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41C3-8737-4D64-9E1D-53F124D2495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33C4-BF92-4173-B40E-D1A32A758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04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41C3-8737-4D64-9E1D-53F124D2495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33C4-BF92-4173-B40E-D1A32A758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47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41C3-8737-4D64-9E1D-53F124D2495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33C4-BF92-4173-B40E-D1A32A758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62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41C3-8737-4D64-9E1D-53F124D2495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33C4-BF92-4173-B40E-D1A32A758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13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41C3-8737-4D64-9E1D-53F124D2495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33C4-BF92-4173-B40E-D1A32A758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83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41C3-8737-4D64-9E1D-53F124D2495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33C4-BF92-4173-B40E-D1A32A758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22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41C3-8737-4D64-9E1D-53F124D2495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433C4-BF92-4173-B40E-D1A32A758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18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906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523689" y="-1523260"/>
            <a:ext cx="6858000" cy="9905377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877" y="0"/>
            <a:ext cx="7370061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06346" y="-542695"/>
            <a:ext cx="4894564" cy="990725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FF4651-A11A-94D1-05DA-3B2742A1E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865" y="457200"/>
            <a:ext cx="890427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3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Bayley</dc:creator>
  <cp:lastModifiedBy>Karen Bayley</cp:lastModifiedBy>
  <cp:revision>1</cp:revision>
  <dcterms:created xsi:type="dcterms:W3CDTF">2022-06-23T20:55:29Z</dcterms:created>
  <dcterms:modified xsi:type="dcterms:W3CDTF">2022-06-23T20:57:52Z</dcterms:modified>
</cp:coreProperties>
</file>